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6" r:id="rId5"/>
    <p:sldId id="302" r:id="rId6"/>
    <p:sldId id="307" r:id="rId7"/>
    <p:sldId id="308" r:id="rId8"/>
    <p:sldId id="300" r:id="rId9"/>
    <p:sldId id="30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C9D9D6-7666-4732-A8CC-0E4745091EAF}">
          <p14:sldIdLst/>
        </p14:section>
        <p14:section name="Untitled Section" id="{01A6E61D-B30F-496F-843D-C716725055DB}">
          <p14:sldIdLst>
            <p14:sldId id="286"/>
            <p14:sldId id="302"/>
            <p14:sldId id="307"/>
            <p14:sldId id="308"/>
            <p14:sldId id="300"/>
            <p14:sldId id="30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47" d="100"/>
          <a:sy n="47" d="100"/>
        </p:scale>
        <p:origin x="6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507" y="-969264"/>
            <a:ext cx="6307114" cy="2816352"/>
          </a:xfrm>
        </p:spPr>
        <p:txBody>
          <a:bodyPr/>
          <a:lstStyle/>
          <a:p>
            <a:r>
              <a:rPr lang="en-US" sz="4000" dirty="0"/>
              <a:t>Inventory &amp; Order Tracker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0507" y="1973180"/>
            <a:ext cx="5890019" cy="1203158"/>
          </a:xfrm>
        </p:spPr>
        <p:txBody>
          <a:bodyPr/>
          <a:lstStyle/>
          <a:p>
            <a:r>
              <a:rPr lang="fr-FR" sz="2400" dirty="0"/>
              <a:t>Salesforce LWC + Apex + Automation Project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97FB2-C4BD-B791-4F37-9F2E150FBDDB}"/>
              </a:ext>
            </a:extLst>
          </p:cNvPr>
          <p:cNvSpPr txBox="1"/>
          <p:nvPr/>
        </p:nvSpPr>
        <p:spPr>
          <a:xfrm>
            <a:off x="8685516" y="5623560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 N Kushal</a:t>
            </a:r>
            <a:endParaRPr lang="te-IN" sz="4000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68680"/>
            <a:ext cx="5248656" cy="2157984"/>
          </a:xfrm>
        </p:spPr>
        <p:txBody>
          <a:bodyPr anchor="t"/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095535" y="786384"/>
            <a:ext cx="5252169" cy="3968496"/>
          </a:xfrm>
        </p:spPr>
        <p:txBody>
          <a:bodyPr>
            <a:normAutofit fontScale="77500" lnSpcReduction="20000"/>
          </a:bodyPr>
          <a:lstStyle/>
          <a:p>
            <a:r>
              <a:rPr lang="en-US" sz="3600" b="0" dirty="0"/>
              <a:t>Businesses struggle with manual inventory and order management</a:t>
            </a:r>
            <a:r>
              <a:rPr lang="en-US" sz="2400" b="0" dirty="0"/>
              <a:t>.</a:t>
            </a:r>
          </a:p>
          <a:p>
            <a:endParaRPr lang="en-US" sz="2400" b="0" dirty="0"/>
          </a:p>
          <a:p>
            <a:r>
              <a:rPr lang="en-US" sz="2600" b="0" dirty="0"/>
              <a:t>Challenges: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600" b="0" dirty="0"/>
              <a:t>Stock mismanagement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600" b="0" dirty="0"/>
              <a:t>Delayed order processing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600" b="0" dirty="0"/>
              <a:t>Lack of visibility across products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64D6ACC-22BB-B3AD-E797-74518F06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1103" y="4754880"/>
            <a:ext cx="5541031" cy="1432560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2400" dirty="0"/>
              <a:t>Goal: Automate and visualize inventory &amp; order data in real-time.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44586" y="3122550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A8C7FBD-DD83-7948-0E96-B20B4483A0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647" r="14647"/>
          <a:stretch>
            <a:fillRect/>
          </a:stretch>
        </p:blipFill>
        <p:spPr>
          <a:xfrm>
            <a:off x="0" y="3159126"/>
            <a:ext cx="4770120" cy="3698875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FD8C36-3BDD-EA25-6D72-6E0657940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566470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C96B979-0BDE-E68B-D293-B872C7C25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284350"/>
            <a:ext cx="3336014" cy="26974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82289-48BE-68EA-8A5A-96E4898C576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336014" y="576072"/>
            <a:ext cx="8168640" cy="5705856"/>
          </a:xfrm>
        </p:spPr>
        <p:txBody>
          <a:bodyPr/>
          <a:lstStyle/>
          <a:p>
            <a:r>
              <a:rPr lang="en-US" sz="2800" dirty="0"/>
              <a:t>Small and medium businesses often manage products and orders manually, leading to errors and </a:t>
            </a:r>
            <a:r>
              <a:rPr lang="en-US" sz="2800" dirty="0" err="1"/>
              <a:t>delays.This</a:t>
            </a:r>
            <a:r>
              <a:rPr lang="en-US" sz="2800" dirty="0"/>
              <a:t> project builds a Salesforce app to manage products, orders, and order items </a:t>
            </a:r>
            <a:r>
              <a:rPr lang="en-US" sz="2800" dirty="0" err="1"/>
              <a:t>efficiently.Automatic</a:t>
            </a:r>
            <a:r>
              <a:rPr lang="en-US" sz="2800" dirty="0"/>
              <a:t> stock adjustments occur when orders are placed, ensuring real-time inventory </a:t>
            </a:r>
            <a:r>
              <a:rPr lang="en-US" sz="2800" dirty="0" err="1"/>
              <a:t>updates.A</a:t>
            </a:r>
            <a:r>
              <a:rPr lang="en-US" sz="2800" dirty="0"/>
              <a:t> Lightning Dashboard with LWCs provides a clear view of products, stock alerts, and </a:t>
            </a:r>
            <a:r>
              <a:rPr lang="en-US" sz="2800" dirty="0" err="1"/>
              <a:t>orders.The</a:t>
            </a:r>
            <a:r>
              <a:rPr lang="en-US" sz="2800" dirty="0"/>
              <a:t> solution demonstrates Salesforce customization for quick reporting and streamlined order management</a:t>
            </a:r>
            <a:endParaRPr lang="te-IN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9F18DA-9322-45B3-A86C-0D4F9ADE6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V="1">
            <a:off x="-2757394" y="3909543"/>
            <a:ext cx="5705856" cy="19107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3D166F-5B61-CAE0-044B-A5346CDDF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206203" y="-3206204"/>
            <a:ext cx="576079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20D2A-C5C5-18DE-DC4F-86207F5C6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378237" y="1428283"/>
            <a:ext cx="443550" cy="1041588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5977128" cy="42702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Build a real-time inventory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Automate order processing and stock updates using Apex/Flows.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 data-driven decisions via reports &amp; charts.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Integrate external APIs for additional inventory info.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3DE3948-07FE-78D3-823A-438C6FD0F23E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8093550" y="354841"/>
            <a:ext cx="3395813" cy="326945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741E59-F702-A40D-68DD-4ECF40F7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00911" y="1290150"/>
            <a:ext cx="566937" cy="1056876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0A0CA9-F86B-0DE9-576D-8A149F0E0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7865819" y="-2774258"/>
            <a:ext cx="343233" cy="5871177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7E80E7-E95A-CD1A-A948-BA2D04DC2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1751811" y="1741523"/>
            <a:ext cx="4354014" cy="85039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Architecture &amp; Components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1294A-4FF8-41B6-2712-3F00BE2238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Objects: </a:t>
            </a:r>
            <a:r>
              <a:rPr lang="en-IN" dirty="0" err="1"/>
              <a:t>Product_c</a:t>
            </a:r>
            <a:r>
              <a:rPr lang="en-IN" dirty="0"/>
              <a:t>, </a:t>
            </a:r>
            <a:r>
              <a:rPr lang="en-IN" dirty="0" err="1"/>
              <a:t>Orderc</a:t>
            </a:r>
            <a:r>
              <a:rPr lang="en-IN" dirty="0"/>
              <a:t>, </a:t>
            </a:r>
            <a:r>
              <a:rPr lang="en-IN" dirty="0" err="1"/>
              <a:t>Order_Item_c</a:t>
            </a:r>
            <a:r>
              <a:rPr lang="en-IN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LWCs: </a:t>
            </a:r>
            <a:r>
              <a:rPr lang="en-IN" dirty="0" err="1"/>
              <a:t>ProductList</a:t>
            </a:r>
            <a:r>
              <a:rPr lang="en-IN" dirty="0"/>
              <a:t>, </a:t>
            </a:r>
            <a:r>
              <a:rPr lang="en-IN" dirty="0" err="1"/>
              <a:t>OrderList</a:t>
            </a:r>
            <a:r>
              <a:rPr lang="en-IN" dirty="0"/>
              <a:t>, </a:t>
            </a:r>
            <a:r>
              <a:rPr lang="en-IN" dirty="0" err="1"/>
              <a:t>InventoryDashboard</a:t>
            </a:r>
            <a:r>
              <a:rPr lang="en-IN" dirty="0"/>
              <a:t>, </a:t>
            </a:r>
            <a:r>
              <a:rPr lang="en-IN" dirty="0" err="1"/>
              <a:t>StockSummary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Apex Classes: </a:t>
            </a:r>
            <a:r>
              <a:rPr lang="en-IN" dirty="0" err="1"/>
              <a:t>InventoryController</a:t>
            </a:r>
            <a:r>
              <a:rPr lang="en-IN" dirty="0"/>
              <a:t>, </a:t>
            </a:r>
            <a:r>
              <a:rPr lang="en-IN" dirty="0" err="1"/>
              <a:t>InventoryCallout</a:t>
            </a:r>
            <a:r>
              <a:rPr lang="en-IN" dirty="0"/>
              <a:t>, </a:t>
            </a:r>
            <a:r>
              <a:rPr lang="en-IN" dirty="0" err="1"/>
              <a:t>OrderItemHandler</a:t>
            </a:r>
            <a:r>
              <a:rPr lang="en-IN" dirty="0"/>
              <a:t>, </a:t>
            </a:r>
            <a:r>
              <a:rPr lang="en-IN" dirty="0" err="1"/>
              <a:t>InventoryRestService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Automation: Triggers, Flows, Platform Events, CDC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Visual: Diagram connecting objects, LWCs, triggers</a:t>
            </a:r>
            <a:endParaRPr lang="te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FF889-9E21-139E-83E9-E10A3345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155312" y="3024826"/>
            <a:ext cx="67786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C801BC-D35F-DDAE-1776-D2F772EF5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585102" y="2585102"/>
            <a:ext cx="5620580" cy="45037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Inventory Dashboard with live product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 creation &amp; automatic stock update.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Reports: Tabular, Summary, Matrix, Chart visualization.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E6AD0AA-58A6-5A6D-4BF7-5963B235CA74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757689" y="2473452"/>
            <a:ext cx="4453128" cy="1911096"/>
          </a:xfrm>
        </p:spPr>
        <p:txBody>
          <a:bodyPr/>
          <a:lstStyle/>
          <a:p>
            <a:r>
              <a:rPr lang="en-US" sz="2400" dirty="0"/>
              <a:t>LWC integrations with Apex &amp; external APIs.</a:t>
            </a:r>
          </a:p>
          <a:p>
            <a:r>
              <a:rPr lang="en-US" sz="2400" dirty="0"/>
              <a:t>Security: Sharing rules, OWD, field-level security.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5CDE5-DFD5-078B-F96C-41B937084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973121" y="-2746029"/>
            <a:ext cx="1088802" cy="658085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45</TotalTime>
  <Words>270</Words>
  <Application>Microsoft Office PowerPoint</Application>
  <PresentationFormat>Widescreen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Avenir Next LT Pro</vt:lpstr>
      <vt:lpstr>Avenir Next LT Pro Light</vt:lpstr>
      <vt:lpstr>Calibri</vt:lpstr>
      <vt:lpstr>Courier New</vt:lpstr>
      <vt:lpstr>Custom</vt:lpstr>
      <vt:lpstr>Inventory &amp; Order Tracker</vt:lpstr>
      <vt:lpstr>Problem Statement</vt:lpstr>
      <vt:lpstr>PowerPoint Presentation</vt:lpstr>
      <vt:lpstr>Project Goals</vt:lpstr>
      <vt:lpstr>Architecture &amp; Components</vt:lpstr>
      <vt:lpstr>Key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charitha</dc:creator>
  <cp:lastModifiedBy>sai charitha</cp:lastModifiedBy>
  <cp:revision>1</cp:revision>
  <dcterms:created xsi:type="dcterms:W3CDTF">2025-09-25T20:00:48Z</dcterms:created>
  <dcterms:modified xsi:type="dcterms:W3CDTF">2025-09-25T20:46:14Z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